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sldIdLst>
    <p:sldId id="256" r:id="rId2"/>
    <p:sldId id="260" r:id="rId3"/>
    <p:sldId id="259" r:id="rId4"/>
    <p:sldId id="258" r:id="rId5"/>
    <p:sldId id="263" r:id="rId6"/>
    <p:sldId id="262" r:id="rId7"/>
    <p:sldId id="265" r:id="rId8"/>
    <p:sldId id="264" r:id="rId9"/>
    <p:sldId id="268" r:id="rId10"/>
    <p:sldId id="267" r:id="rId11"/>
    <p:sldId id="266" r:id="rId12"/>
    <p:sldId id="261" r:id="rId13"/>
    <p:sldId id="272" r:id="rId14"/>
    <p:sldId id="271" r:id="rId15"/>
    <p:sldId id="269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852" y="3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5FEDF-60B1-4428-9B6E-4FFA5D792CA9}" type="datetimeFigureOut">
              <a:rPr lang="en-US" smtClean="0"/>
              <a:t>04-Apr-17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2B0D5-F883-4773-8593-74FB23BF7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5865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5FEDF-60B1-4428-9B6E-4FFA5D792CA9}" type="datetimeFigureOut">
              <a:rPr lang="en-US" smtClean="0"/>
              <a:t>04-Apr-17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2B0D5-F883-4773-8593-74FB23BF7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5296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5FEDF-60B1-4428-9B6E-4FFA5D792CA9}" type="datetimeFigureOut">
              <a:rPr lang="en-US" smtClean="0"/>
              <a:t>04-Apr-17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2B0D5-F883-4773-8593-74FB23BF7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1299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5FEDF-60B1-4428-9B6E-4FFA5D792CA9}" type="datetimeFigureOut">
              <a:rPr lang="en-US" smtClean="0"/>
              <a:t>04-Apr-17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2B0D5-F883-4773-8593-74FB23BF7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6222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5FEDF-60B1-4428-9B6E-4FFA5D792CA9}" type="datetimeFigureOut">
              <a:rPr lang="en-US" smtClean="0"/>
              <a:t>04-Apr-17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2B0D5-F883-4773-8593-74FB23BF7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9083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5FEDF-60B1-4428-9B6E-4FFA5D792CA9}" type="datetimeFigureOut">
              <a:rPr lang="en-US" smtClean="0"/>
              <a:t>04-Apr-17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2B0D5-F883-4773-8593-74FB23BF7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9647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5FEDF-60B1-4428-9B6E-4FFA5D792CA9}" type="datetimeFigureOut">
              <a:rPr lang="en-US" smtClean="0"/>
              <a:t>04-Apr-17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2B0D5-F883-4773-8593-74FB23BF7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6049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5FEDF-60B1-4428-9B6E-4FFA5D792CA9}" type="datetimeFigureOut">
              <a:rPr lang="en-US" smtClean="0"/>
              <a:t>04-Apr-17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2B0D5-F883-4773-8593-74FB23BF7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0635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5FEDF-60B1-4428-9B6E-4FFA5D792CA9}" type="datetimeFigureOut">
              <a:rPr lang="en-US" smtClean="0"/>
              <a:t>04-Apr-17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2B0D5-F883-4773-8593-74FB23BF7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9101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5FEDF-60B1-4428-9B6E-4FFA5D792CA9}" type="datetimeFigureOut">
              <a:rPr lang="en-US" smtClean="0"/>
              <a:t>04-Apr-17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2B0D5-F883-4773-8593-74FB23BF7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1580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5FEDF-60B1-4428-9B6E-4FFA5D792CA9}" type="datetimeFigureOut">
              <a:rPr lang="en-US" smtClean="0"/>
              <a:t>04-Apr-17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2B0D5-F883-4773-8593-74FB23BF7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8060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95FEDF-60B1-4428-9B6E-4FFA5D792CA9}" type="datetimeFigureOut">
              <a:rPr lang="en-US" smtClean="0"/>
              <a:t>04-Apr-17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82B0D5-F883-4773-8593-74FB23BF7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5308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lh5.googleusercontent.com/Ya0HMFukd4XKrNcrbpQ-Vt7Xa4PSoxGk3RwlX7oqAXPSJ55Dtp55ihbF_kWrKGoU0BlZANmLcNHDr-CKjYoLQRwK8Wcp_nTPNZa6JJ_ZSoLes-O_HBJBbVRbqeYF7n2B3ZY0q3fGs1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70119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4752" y="0"/>
            <a:ext cx="7662496" cy="685800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2857500" y="1485900"/>
            <a:ext cx="6467475" cy="666750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2733675" y="5495925"/>
            <a:ext cx="3371850" cy="457200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7226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4752" y="0"/>
            <a:ext cx="7662496" cy="685800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2600325" y="4762500"/>
            <a:ext cx="3076575" cy="466725"/>
          </a:xfrm>
          <a:prstGeom prst="ellipse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811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3206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1736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3230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714580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lh3.googleusercontent.com/TgwQGIlUE1nmMDRFYzb8DDxzqSvgf1hRPYd3-yHia-eZS9Ik0cZjVikAzgcLi3eN87yH213Xd0s6_s7w9LY8kB5pL9IYZmNmgCoalVW_mD44I5pqDw-6FRkJSCpp7gjXa6nsMQj2GVQ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5644" y="1889789"/>
            <a:ext cx="1971675" cy="2914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lh5.googleusercontent.com/NC95NAm9qss38y567I6Oq8Cp3cHlv5ONTrJI1IhtasipE4bIDfitty-kDHAbDZRr7fGQoOHJ22acY8PS0Ml4JyefW4pYKoNSbYOghjiagDbXhb73wtckKghLfg-Qryh5egwNgEu5H4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4181" y="1893202"/>
            <a:ext cx="1971675" cy="2914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Right 1"/>
          <p:cNvSpPr/>
          <p:nvPr/>
        </p:nvSpPr>
        <p:spPr>
          <a:xfrm>
            <a:off x="5099050" y="3131214"/>
            <a:ext cx="1209675" cy="431800"/>
          </a:xfrm>
          <a:prstGeom prst="rightArrow">
            <a:avLst/>
          </a:prstGeom>
          <a:solidFill>
            <a:schemeClr val="tx1">
              <a:lumMod val="85000"/>
            </a:schemeClr>
          </a:solidFill>
          <a:ln>
            <a:solidFill>
              <a:schemeClr val="bg1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762675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lh5.googleusercontent.com/69OukxhyQxDQ5HFUi21S709nv1rWogCIbZX9NzygxAcQDsIdBnJxHPgI_x5dfpTbscwAsZZExiMGSSXzLY_p4ryB8CUhT4jfGj8gl4RZprXja0UeJY-ZtM_6Bvxt71SeYrFJmJiPQJ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41527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7801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7185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144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080" y="1332022"/>
            <a:ext cx="2886478" cy="383911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7398" y="1332022"/>
            <a:ext cx="2876951" cy="383911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0091" y="1332021"/>
            <a:ext cx="2876951" cy="3839111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V="1">
            <a:off x="3708400" y="3261815"/>
            <a:ext cx="604293" cy="2085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7828896" y="3261815"/>
            <a:ext cx="604293" cy="2085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95290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4752" y="0"/>
            <a:ext cx="76624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0347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4752" y="0"/>
            <a:ext cx="7662496" cy="685800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2590801" y="581025"/>
            <a:ext cx="4648200" cy="1238250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6889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21</TotalTime>
  <Words>0</Words>
  <Application>Microsoft Office PowerPoint</Application>
  <PresentationFormat>Widescreen</PresentationFormat>
  <Paragraphs>0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Kypuu</dc:creator>
  <cp:lastModifiedBy>Kypuu</cp:lastModifiedBy>
  <cp:revision>3</cp:revision>
  <dcterms:created xsi:type="dcterms:W3CDTF">2017-04-04T11:34:17Z</dcterms:created>
  <dcterms:modified xsi:type="dcterms:W3CDTF">2017-04-04T11:55:49Z</dcterms:modified>
</cp:coreProperties>
</file>